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DC246-A1CC-4B0B-B375-950347EE29E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4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572000" y="857232"/>
            <a:ext cx="43577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Творческий проект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Пасхальные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традиции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русского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народа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7752" y="3857628"/>
            <a:ext cx="37862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Работу </a:t>
            </a:r>
            <a:r>
              <a:rPr lang="ru-RU" dirty="0" smtClean="0"/>
              <a:t>выполнила: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ученица  </a:t>
            </a:r>
            <a:r>
              <a:rPr lang="ru-RU" dirty="0" smtClean="0"/>
              <a:t>5 класса</a:t>
            </a:r>
          </a:p>
          <a:p>
            <a:r>
              <a:rPr lang="ru-RU" dirty="0" smtClean="0"/>
              <a:t> МБОУ «</a:t>
            </a:r>
            <a:r>
              <a:rPr lang="ru-RU" dirty="0" err="1" smtClean="0"/>
              <a:t>Дубранивская</a:t>
            </a:r>
            <a:r>
              <a:rPr lang="ru-RU" dirty="0" smtClean="0"/>
              <a:t> СОШ</a:t>
            </a:r>
            <a:r>
              <a:rPr lang="ru-RU" dirty="0" smtClean="0"/>
              <a:t>»,</a:t>
            </a:r>
            <a:endParaRPr lang="ru-RU" dirty="0" smtClean="0"/>
          </a:p>
          <a:p>
            <a:r>
              <a:rPr lang="ru-RU" dirty="0" smtClean="0"/>
              <a:t>Иванова </a:t>
            </a:r>
            <a:r>
              <a:rPr lang="ru-RU" dirty="0" err="1" smtClean="0"/>
              <a:t>Карина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Руководитель </a:t>
            </a:r>
            <a:r>
              <a:rPr lang="ru-RU" dirty="0" smtClean="0"/>
              <a:t>:  </a:t>
            </a:r>
          </a:p>
          <a:p>
            <a:r>
              <a:rPr lang="ru-RU" dirty="0" err="1" smtClean="0"/>
              <a:t>Чулина</a:t>
            </a:r>
            <a:r>
              <a:rPr lang="ru-RU" dirty="0" smtClean="0"/>
              <a:t> Ольга Николаевна,  </a:t>
            </a:r>
          </a:p>
          <a:p>
            <a:r>
              <a:rPr lang="ru-RU" dirty="0" smtClean="0"/>
              <a:t>учитель истории 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57752" y="357166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МБОУ « </a:t>
            </a:r>
            <a:r>
              <a:rPr lang="ru-RU" sz="2000" b="1" dirty="0" err="1" smtClean="0"/>
              <a:t>Дубранивская</a:t>
            </a:r>
            <a:r>
              <a:rPr lang="ru-RU" sz="2000" b="1" dirty="0" smtClean="0"/>
              <a:t> СОШ»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4870131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4202819" cy="3171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57818" y="785794"/>
            <a:ext cx="357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В субботу в ночь все эти вкусности несут на торжественную службу в церковь, где батюшка обязательно их святит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143380"/>
            <a:ext cx="4000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Каждый элемент праздничного стола – это символ, а три составляющих – крашенные яйца, куличи и творожная пасха. 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142852"/>
            <a:ext cx="5857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Пасхальные  традиции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714884"/>
            <a:ext cx="821537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</a:rPr>
              <a:t>Пасхальный кулич по своей форме напоминает  </a:t>
            </a:r>
            <a:r>
              <a:rPr lang="ru-RU" sz="2000" b="1" i="1" dirty="0" smtClean="0">
                <a:solidFill>
                  <a:srgbClr val="FF0000"/>
                </a:solidFill>
              </a:rPr>
              <a:t>артос</a:t>
            </a:r>
            <a:r>
              <a:rPr lang="ru-RU" sz="2000" b="1" dirty="0" smtClean="0">
                <a:solidFill>
                  <a:srgbClr val="0033CC"/>
                </a:solidFill>
              </a:rPr>
              <a:t> – хлеб, который приносится в храм и освящается на богослужении на сам праздник Пасху, а на Пасхальной неделе раздается верующим. Пасхальный артос —  это символ самого насущного хлеба – Иисуса Христа Спасителя, Который есть Жизнь!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r="7463"/>
          <a:stretch>
            <a:fillRect/>
          </a:stretch>
        </p:blipFill>
        <p:spPr bwMode="auto">
          <a:xfrm>
            <a:off x="0" y="785794"/>
            <a:ext cx="4786346" cy="3868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 t="13725" r="19047"/>
          <a:stretch>
            <a:fillRect/>
          </a:stretch>
        </p:blipFill>
        <p:spPr bwMode="auto">
          <a:xfrm>
            <a:off x="4834991" y="785794"/>
            <a:ext cx="4309009" cy="3717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928794" y="142852"/>
            <a:ext cx="564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Пасхальные  традиции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572132" y="1500174"/>
            <a:ext cx="342902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Пасхальный кулич тот, который мы приносим на освящение, он сладок и символизирует присутствие Божие во всем мире. Сдоба, сладость, украшение – это символ заботы Господа о нас всех. Господь, принесенный в жертву, дал нам сладкую жизнь.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5046137" cy="3784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728" y="571480"/>
            <a:ext cx="521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Пасхальные  традиции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4625306" cy="4071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5984" y="500042"/>
            <a:ext cx="6072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Пасхальные  традиции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628" y="1357298"/>
            <a:ext cx="378621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Творожная масса или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пасха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ещё один элемент праздничного стола. Творог – больше, чем пища; это лучшее, что есть в молоке, его суть, самое питательное и полезное для человека. А протёртый творог, да ещё и с сахаром и с самым лучшим сливочным маслом – это наивысший дар природы.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00166" y="428605"/>
            <a:ext cx="52149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Раскрашивание яиц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3504" y="1714488"/>
            <a:ext cx="35004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Яйцо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— один из главных символов Пасхи, который означает для христиан новую жизнь и возрождение. Красивое  или  расписанное,  оно  стало знаком, символом  праздника. 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g1.liveinternet.ru/images/attach/c/0/42/755/42755206_42739677_p134071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4857784" cy="5043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14818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33CC"/>
                </a:solidFill>
              </a:rPr>
              <a:t>Целью прихода Марии к императору было известить Тиберия о воскресении Господнем, что она и сделала, сказав: "Христос воскрес!" Тиберий не поверил, что кто-то может воскреснуть из мёртвых и воскликнул, что это невозможно как и то, чтобы белое яйцо стало красным. На удивление всем яйцо изменило цвет на красный, что и подтвердило истинность слов Марии Магдалины. Присутствовавшие при этом чуде люди разнесли благую весть повсюду. </a:t>
            </a:r>
            <a:endParaRPr lang="ru-RU" sz="2000" dirty="0">
              <a:solidFill>
                <a:srgbClr val="0033CC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14290"/>
            <a:ext cx="3194578" cy="386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4286280" cy="3717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928926" y="142852"/>
            <a:ext cx="62150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Среди  разноцветных  пасхальных  яиц выделяют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асхальные яй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429000"/>
            <a:ext cx="289490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00562" y="5786454"/>
            <a:ext cx="400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solidFill>
                  <a:srgbClr val="E36C0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Писанки</a:t>
            </a:r>
            <a:r>
              <a:rPr lang="ru-RU" dirty="0" smtClean="0">
                <a:solidFill>
                  <a:srgbClr val="E36C0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E36C0A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искусно  расписанные  пасхальные  яйца.</a:t>
            </a:r>
            <a:endParaRPr lang="ru-RU" sz="105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" name="Рисунок 2" descr="пасхальные яй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3564832"/>
            <a:ext cx="2500330" cy="200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5572140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solidFill>
                  <a:srgbClr val="94363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Крапанки</a:t>
            </a:r>
            <a:r>
              <a:rPr lang="ru-RU" dirty="0" smtClean="0">
                <a:solidFill>
                  <a:srgbClr val="94363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 украинского слова  </a:t>
            </a:r>
            <a:r>
              <a:rPr lang="ru-RU" dirty="0" smtClean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крапать</a:t>
            </a:r>
            <a:r>
              <a:rPr lang="ru-RU" dirty="0" smtClean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 есть </a:t>
            </a:r>
            <a:r>
              <a:rPr lang="ru-RU" dirty="0" smtClean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покрывать каплями</a:t>
            </a:r>
            <a:r>
              <a:rPr lang="ru-RU" dirty="0" smtClean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050" dirty="0" smtClean="0">
              <a:latin typeface="Arial" pitchFamily="34" charset="0"/>
            </a:endParaRPr>
          </a:p>
        </p:txBody>
      </p:sp>
      <p:pic>
        <p:nvPicPr>
          <p:cNvPr id="7" name="Рисунок 3" descr="пасхальные яйц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214422"/>
            <a:ext cx="2643206" cy="192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00562" y="3000372"/>
            <a:ext cx="421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Драпанки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яйца, узор на скорлупу которых наносят острым предметом;</a:t>
            </a:r>
            <a:endParaRPr lang="ru-RU" sz="1050" dirty="0" smtClean="0">
              <a:latin typeface="Arial" pitchFamily="34" charset="0"/>
            </a:endParaRPr>
          </a:p>
        </p:txBody>
      </p:sp>
      <p:pic>
        <p:nvPicPr>
          <p:cNvPr id="9" name="Рисунок 3" descr="пасхальные яйц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71480"/>
            <a:ext cx="261688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58" y="2571744"/>
            <a:ext cx="2928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Крашенки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слова </a:t>
            </a:r>
            <a:r>
              <a:rPr lang="ru-RU" dirty="0" smtClean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красить</a:t>
            </a:r>
            <a:r>
              <a:rPr lang="ru-RU" dirty="0" smtClean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05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7222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Яйца Фаберже </a:t>
            </a:r>
          </a:p>
        </p:txBody>
      </p:sp>
      <p:pic>
        <p:nvPicPr>
          <p:cNvPr id="21507" name="Picture 9" descr="0_5a235_ef3aab8a_L-500x67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285860"/>
            <a:ext cx="1633538" cy="2189163"/>
          </a:xfrm>
          <a:noFill/>
        </p:spPr>
      </p:pic>
      <p:pic>
        <p:nvPicPr>
          <p:cNvPr id="21508" name="Picture 20" descr="0_c5a7b_55acb576_X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084888" y="3429000"/>
            <a:ext cx="2736850" cy="2693988"/>
          </a:xfrm>
          <a:noFill/>
        </p:spPr>
      </p:pic>
      <p:pic>
        <p:nvPicPr>
          <p:cNvPr id="21509" name="Picture 21" descr="2(3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43663" y="333375"/>
            <a:ext cx="2393950" cy="2692400"/>
          </a:xfrm>
          <a:noFill/>
        </p:spPr>
      </p:pic>
      <p:pic>
        <p:nvPicPr>
          <p:cNvPr id="21510" name="Picture 24" descr="5b5606319c8d25d5106931299bfdbdf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3857620" y="1214422"/>
            <a:ext cx="2376487" cy="2189162"/>
          </a:xfrm>
          <a:noFill/>
        </p:spPr>
      </p:pic>
      <p:pic>
        <p:nvPicPr>
          <p:cNvPr id="21511" name="Picture 25" descr="46d3e7fbf749378cc86651a99918ce7ebc81d61180250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1285860"/>
            <a:ext cx="1725613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26" descr="063fc340327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000504"/>
            <a:ext cx="34575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3" name="Picture 27" descr="691c2c27a16f38122099658926518980bc81d611781758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496" y="3544887"/>
            <a:ext cx="221615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KM\Desktop\Урок к Пасхе\Бытовой жанр 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536416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786446" y="500042"/>
            <a:ext cx="292895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росписи широко использовали знаки – символы, например: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точка -  начало начал, семена будущей жизни;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 -  солнце, символ жизни;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ёлочка -  символ здоровья;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барашек -  символ благополучия;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конь -  символ солнца;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олень -  символ нарождающейся жизни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5"/>
            <a:ext cx="8340026" cy="6072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14348" y="642919"/>
            <a:ext cx="742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Центральное   место  принадлежит  всё  же ярко-  красным  яйцам.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1"/>
            <a:ext cx="9192154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000628" y="857232"/>
            <a:ext cx="364333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 проекта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изучить  историю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возникновения, традиций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обычаев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празднования Пасхи.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/>
              <a:t>Научиться замечательному мастерству   росписи яиц.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: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сбор  материалов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 литературы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обобщение  результатов.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  исследования: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христианский  праздник  Пасха.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  исследования: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история, традиции  празднования  Пасхи.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00438"/>
            <a:ext cx="4801578" cy="3008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7" descr="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116" y="1142984"/>
            <a:ext cx="4158705" cy="2879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4" descr="Horovodyi-na-Pash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29124" y="357166"/>
            <a:ext cx="4546391" cy="271464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4357694"/>
            <a:ext cx="38576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Множество пасхальных развлечений, поверий и обычаев связано с яйцом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86269"/>
            <a:ext cx="3568086" cy="265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0578"/>
            <a:ext cx="3960440" cy="2161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34" t="11855" r="-7228" b="-3190"/>
          <a:stretch/>
        </p:blipFill>
        <p:spPr bwMode="auto">
          <a:xfrm>
            <a:off x="1052050" y="3284984"/>
            <a:ext cx="2342873" cy="3336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68" r="9085"/>
          <a:stretch/>
        </p:blipFill>
        <p:spPr bwMode="auto">
          <a:xfrm>
            <a:off x="179512" y="151244"/>
            <a:ext cx="3982555" cy="28626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5071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780928"/>
            <a:ext cx="67687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Я узнала </a:t>
            </a:r>
            <a:r>
              <a:rPr lang="ru-RU" sz="2800" dirty="0"/>
              <a:t>о культуре своего народа, его традициях, обычаях, обрядах.</a:t>
            </a:r>
          </a:p>
          <a:p>
            <a:r>
              <a:rPr lang="ru-RU" sz="2800"/>
              <a:t> </a:t>
            </a:r>
            <a:r>
              <a:rPr lang="ru-RU" sz="2800" smtClean="0"/>
              <a:t>Научилась </a:t>
            </a:r>
            <a:r>
              <a:rPr lang="ru-RU" sz="2800" dirty="0"/>
              <a:t>замечательному мастерству   росписи яиц.</a:t>
            </a:r>
          </a:p>
          <a:p>
            <a:r>
              <a:rPr lang="ru-RU" sz="2800" dirty="0"/>
              <a:t>И пусть  в  21  веке  Пасха  обретёт  традиции  в  каждой  семье  и станет  одним  из  любимых  праздников  детства.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2669"/>
            <a:ext cx="568863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23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117"/>
            <a:ext cx="9095845" cy="682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71736" y="1571612"/>
            <a:ext cx="450059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последнее время всё больше христиан – жителей России приобщаются к празднованию Пасхи, но далеко не все из них знакомы с историей, традициями и обычаями этого великого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праздника.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628" y="1643050"/>
            <a:ext cx="392909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Первую Пасху праздновали древние  иудеи за полторы тысячи  лет  до рождения Христа, когда евреи под предводительством пророка Моисея ушли из Египта.  В переводе с еврейского слово «пасха» означает «освобождение», «прохождение»,  «избавление» и символизирует избавление евреев от египетского рабства.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2"/>
            <a:ext cx="4510240" cy="592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714876" y="500042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Из истории возникновения праздника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286380" y="1785926"/>
            <a:ext cx="35719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Православная  Церковь  считает  Пасху  главным  христианским  праздником.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Воскресение  -  день  радостный,  светлый.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 события,  связанные  с  ним,  -  огромное  чудо.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2976" y="1571612"/>
            <a:ext cx="321471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Христиане же вложили в этот день иной смысл и отмечают его в связи с воскресением Иисуса Христа. Это победа жизни над смертью! По великой любви к нам, людям, Сын Божий сошёл на землю в образе человека, принял за нас страдание и смерть на кресте. На третий день после погребения свершилось чудо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Господь воскрес из мёртвых!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142852"/>
            <a:ext cx="4000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Из истории возникновения праздника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3116"/>
            <a:ext cx="3571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Руси пасха была самым главным праздником в году. Народ радовался воскресению Христа, храмы украшали соответствующими празднику атрибутами, а люди целый день носили с собой крашеные яйца, чтобы при встрече с другим человеком воскликнуть: «Христос воскресе!» и дать ему крашенное куриное яйцо. На это ему отвечали «Воистину воскресе!». Встретившиеся люди целовались, обменивались радостными речами и расходились. </a:t>
            </a:r>
            <a:endParaRPr lang="ru-RU" dirty="0"/>
          </a:p>
        </p:txBody>
      </p:sp>
      <p:pic>
        <p:nvPicPr>
          <p:cNvPr id="3" name="Содержимое 3" descr="Кустодиев. Христосование. 1916 г.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40882" y="285728"/>
            <a:ext cx="4517398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4124325" cy="2124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4463"/>
            <a:ext cx="8896380" cy="64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3108" y="500042"/>
            <a:ext cx="5643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Пасхальные  традиции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285860"/>
            <a:ext cx="6215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  любого  праздника  -  своя  красота, свои  обычаи, обряды.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000372"/>
            <a:ext cx="4663630" cy="3070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57818" y="2143116"/>
            <a:ext cx="335758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Церковь  готовит  верующих  к  самому  главному  празднику семинедельным  постом  -  временем  покаяния  и  духовного  очищения.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5072130" cy="3482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84426"/>
            <a:ext cx="3976888" cy="3473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572132" y="642918"/>
            <a:ext cx="3071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Пасхальные  традиции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3570" y="2071676"/>
            <a:ext cx="32861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</a:rPr>
              <a:t>Большому празднику  Пасхи  предшествует так называемый «чистый» четверг.</a:t>
            </a: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2"/>
            <a:ext cx="5284793" cy="657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643570" y="642918"/>
            <a:ext cx="2786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Пасхальные  традиции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289</TotalTime>
  <Words>793</Words>
  <Application>Microsoft Office PowerPoint</Application>
  <PresentationFormat>Экран (4:3)</PresentationFormat>
  <Paragraphs>66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Яйца Фаберже 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История</cp:lastModifiedBy>
  <cp:revision>56</cp:revision>
  <dcterms:modified xsi:type="dcterms:W3CDTF">2024-05-20T08:03:04Z</dcterms:modified>
</cp:coreProperties>
</file>