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" d="100"/>
          <a:sy n="10" d="100"/>
        </p:scale>
        <p:origin x="-3144" y="-13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НАТОФЕДО\Desktop\профессии\Doc - 20.12.2023 - 08-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0"/>
            <a:ext cx="4221387" cy="60208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НАТОФЕДО</dc:creator>
  <cp:lastModifiedBy>НАТОФЕДО</cp:lastModifiedBy>
  <cp:revision>1</cp:revision>
  <dcterms:created xsi:type="dcterms:W3CDTF">2024-02-01T02:19:54Z</dcterms:created>
  <dcterms:modified xsi:type="dcterms:W3CDTF">2024-02-01T02:20:38Z</dcterms:modified>
</cp:coreProperties>
</file>