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Doc - 20.12.2023 - 08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0"/>
            <a:ext cx="4221387" cy="6020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2024-02-01T02:19:54Z</dcterms:created>
  <dcterms:modified xsi:type="dcterms:W3CDTF">2024-02-01T02:20:38Z</dcterms:modified>
</cp:coreProperties>
</file>