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2874" y="-11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Гербы 6в\Овчиникова Валери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6091" y="757265"/>
            <a:ext cx="6972267" cy="52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26340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Роботрек</dc:creator>
  <cp:lastModifiedBy>Роботрек</cp:lastModifiedBy>
  <cp:revision>1</cp:revision>
  <dcterms:created xsi:type="dcterms:W3CDTF">2024-11-14T02:39:33Z</dcterms:created>
  <dcterms:modified xsi:type="dcterms:W3CDTF">2024-11-14T02:45:08Z</dcterms:modified>
</cp:coreProperties>
</file>