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16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5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07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83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8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1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2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0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80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6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83E1-1238-4E75-918C-CCD8E606FB5B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3DA13-4A51-40B8-9AC0-EC4361CEF7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28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29" y="283038"/>
            <a:ext cx="113792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6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65" y="147461"/>
            <a:ext cx="11739189" cy="660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3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Ровесник</dc:creator>
  <cp:lastModifiedBy>Ровесник</cp:lastModifiedBy>
  <cp:revision>2</cp:revision>
  <dcterms:created xsi:type="dcterms:W3CDTF">2023-06-07T10:18:20Z</dcterms:created>
  <dcterms:modified xsi:type="dcterms:W3CDTF">2023-06-07T10:20:51Z</dcterms:modified>
</cp:coreProperties>
</file>