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074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4347631">
            <a:off x="1554691" y="1600200"/>
            <a:ext cx="6034617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2023-12-22T05:43:46Z</dcterms:created>
  <dcterms:modified xsi:type="dcterms:W3CDTF">2023-12-22T05:44:20Z</dcterms:modified>
</cp:coreProperties>
</file>