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-2874" y="-11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Гербы 6в\Крафченко Надежд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99592" y="620688"/>
            <a:ext cx="6756884" cy="5067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09439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Роботрек</dc:creator>
  <cp:lastModifiedBy>Роботрек</cp:lastModifiedBy>
  <cp:revision>1</cp:revision>
  <dcterms:created xsi:type="dcterms:W3CDTF">2024-11-14T02:39:25Z</dcterms:created>
  <dcterms:modified xsi:type="dcterms:W3CDTF">2024-11-14T02:44:09Z</dcterms:modified>
</cp:coreProperties>
</file>