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2004" y="-4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22.12.2023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НАТОФЕДО\Desktop\елочки\IMG_074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1403648" y="1052736"/>
            <a:ext cx="6336704" cy="475252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Экран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НАТОФЕДО</dc:creator>
  <cp:lastModifiedBy>НАТОФЕДО</cp:lastModifiedBy>
  <cp:revision>1</cp:revision>
  <dcterms:created xsi:type="dcterms:W3CDTF">2023-12-22T05:34:11Z</dcterms:created>
  <dcterms:modified xsi:type="dcterms:W3CDTF">2023-12-22T05:35:15Z</dcterms:modified>
</cp:coreProperties>
</file>