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-3144" y="-13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новогодний пейзаж\Doc - 13.12.2023 - 09-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447797" y="-1205654"/>
            <a:ext cx="5490549" cy="7901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2024-02-01T01:50:03Z</dcterms:created>
  <dcterms:modified xsi:type="dcterms:W3CDTF">2024-02-01T01:50:48Z</dcterms:modified>
</cp:coreProperties>
</file>