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" d="100"/>
          <a:sy n="10" d="100"/>
        </p:scale>
        <p:origin x="-3144" y="-13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Гербы 6в\петров андрей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0" t="15313" r="17500" b="21687"/>
          <a:stretch/>
        </p:blipFill>
        <p:spPr bwMode="auto">
          <a:xfrm>
            <a:off x="1907704" y="69440"/>
            <a:ext cx="4642912" cy="5131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77388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Роботрек</dc:creator>
  <cp:lastModifiedBy>Роботрек</cp:lastModifiedBy>
  <cp:revision>1</cp:revision>
  <dcterms:created xsi:type="dcterms:W3CDTF">2024-11-14T02:39:43Z</dcterms:created>
  <dcterms:modified xsi:type="dcterms:W3CDTF">2024-11-14T02:45:48Z</dcterms:modified>
</cp:coreProperties>
</file>