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" d="100"/>
          <a:sy n="10" d="100"/>
        </p:scale>
        <p:origin x="-3144" y="-13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Гербы 6в\Копп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836712"/>
            <a:ext cx="3689394" cy="4919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15675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Роботрек</dc:creator>
  <cp:lastModifiedBy>Роботрек</cp:lastModifiedBy>
  <cp:revision>1</cp:revision>
  <dcterms:created xsi:type="dcterms:W3CDTF">2024-11-14T02:39:19Z</dcterms:created>
  <dcterms:modified xsi:type="dcterms:W3CDTF">2024-11-14T02:43:09Z</dcterms:modified>
</cp:coreProperties>
</file>