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2" d="100"/>
          <a:sy n="32" d="100"/>
        </p:scale>
        <p:origin x="-251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профессии\Сидоренк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147910" cy="61109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2024-02-01T02:38:39Z</dcterms:created>
  <dcterms:modified xsi:type="dcterms:W3CDTF">2024-02-01T02:40:42Z</dcterms:modified>
</cp:coreProperties>
</file>