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0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Игнатье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33162" y="932150"/>
            <a:ext cx="6772400" cy="507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2024-02-01T02:31:07Z</dcterms:created>
  <dcterms:modified xsi:type="dcterms:W3CDTF">2024-02-01T02:34:13Z</dcterms:modified>
</cp:coreProperties>
</file>