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2" r:id="rId9"/>
    <p:sldId id="263" r:id="rId10"/>
    <p:sldId id="266" r:id="rId11"/>
    <p:sldId id="267" r:id="rId12"/>
    <p:sldId id="264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Título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Elipse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62758-77B7-41A7-BD25-F332E234BE87}" type="datetimeFigureOut">
              <a:rPr lang="ru-RU" smtClean="0"/>
              <a:pPr/>
              <a:t>12.02.2022</a:t>
            </a:fld>
            <a:endParaRPr lang="ru-RU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CCA385D-F5D3-4EEE-9234-4AD156B7AEF0}" type="slidenum">
              <a:rPr lang="ru-RU" smtClean="0"/>
              <a:pPr/>
              <a:t>‹Nº›</a:t>
            </a:fld>
            <a:endParaRPr lang="ru-RU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62758-77B7-41A7-BD25-F332E234BE87}" type="datetimeFigureOut">
              <a:rPr lang="ru-RU" smtClean="0"/>
              <a:pPr/>
              <a:t>12.02.2022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A385D-F5D3-4EEE-9234-4AD156B7AEF0}" type="slidenum">
              <a:rPr lang="ru-RU" smtClean="0"/>
              <a:pPr/>
              <a:t>‹Nº›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62758-77B7-41A7-BD25-F332E234BE87}" type="datetimeFigureOut">
              <a:rPr lang="ru-RU" smtClean="0"/>
              <a:pPr/>
              <a:t>12.02.2022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A385D-F5D3-4EEE-9234-4AD156B7AEF0}" type="slidenum">
              <a:rPr lang="ru-RU" smtClean="0"/>
              <a:pPr/>
              <a:t>‹Nº›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arcador de contenido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8E62758-77B7-41A7-BD25-F332E234BE87}" type="datetimeFigureOut">
              <a:rPr lang="ru-RU" smtClean="0"/>
              <a:pPr/>
              <a:t>12.02.2022</a:t>
            </a:fld>
            <a:endParaRPr lang="ru-RU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4CCA385D-F5D3-4EEE-9234-4AD156B7AEF0}" type="slidenum">
              <a:rPr lang="ru-RU" smtClean="0"/>
              <a:pPr/>
              <a:t>‹Nº›</a:t>
            </a:fld>
            <a:endParaRPr lang="ru-RU"/>
          </a:p>
        </p:txBody>
      </p:sp>
      <p:sp>
        <p:nvSpPr>
          <p:cNvPr id="16" name="15 Marcador de pie de página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62758-77B7-41A7-BD25-F332E234BE87}" type="datetimeFigureOut">
              <a:rPr lang="ru-RU" smtClean="0"/>
              <a:pPr/>
              <a:t>12.02.2022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A385D-F5D3-4EEE-9234-4AD156B7AEF0}" type="slidenum">
              <a:rPr lang="ru-RU" smtClean="0"/>
              <a:pPr/>
              <a:t>‹Nº›</a:t>
            </a:fld>
            <a:endParaRPr lang="ru-RU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cxnSp>
        <p:nvCxnSpPr>
          <p:cNvPr id="7" name="6 Conector recto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62758-77B7-41A7-BD25-F332E234BE87}" type="datetimeFigureOut">
              <a:rPr lang="ru-RU" smtClean="0"/>
              <a:pPr/>
              <a:t>12.02.2022</a:t>
            </a:fld>
            <a:endParaRPr lang="ru-RU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A385D-F5D3-4EEE-9234-4AD156B7AEF0}" type="slidenum">
              <a:rPr lang="ru-RU" smtClean="0"/>
              <a:pPr/>
              <a:t>‹Nº›</a:t>
            </a:fld>
            <a:endParaRPr lang="ru-RU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A385D-F5D3-4EEE-9234-4AD156B7AEF0}" type="slidenum">
              <a:rPr lang="ru-RU" smtClean="0"/>
              <a:pPr/>
              <a:t>‹Nº›</a:t>
            </a:fld>
            <a:endParaRPr lang="ru-RU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62758-77B7-41A7-BD25-F332E234BE87}" type="datetimeFigureOut">
              <a:rPr lang="ru-RU" smtClean="0"/>
              <a:pPr/>
              <a:t>12.02.2022</a:t>
            </a:fld>
            <a:endParaRPr lang="ru-RU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2" name="31 Marcador de contenido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34" name="33 Marcador de contenido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cxnSp>
        <p:nvCxnSpPr>
          <p:cNvPr id="10" name="9 Conector recto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62758-77B7-41A7-BD25-F332E234BE87}" type="datetimeFigureOut">
              <a:rPr lang="ru-RU" smtClean="0"/>
              <a:pPr/>
              <a:t>12.02.2022</a:t>
            </a:fld>
            <a:endParaRPr lang="ru-RU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A385D-F5D3-4EEE-9234-4AD156B7AEF0}" type="slidenum">
              <a:rPr lang="ru-RU" smtClean="0"/>
              <a:pPr/>
              <a:t>‹Nº›</a:t>
            </a:fld>
            <a:endParaRPr lang="ru-RU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62758-77B7-41A7-BD25-F332E234BE87}" type="datetimeFigureOut">
              <a:rPr lang="ru-RU" smtClean="0"/>
              <a:pPr/>
              <a:t>12.02.2022</a:t>
            </a:fld>
            <a:endParaRPr lang="ru-RU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A385D-F5D3-4EEE-9234-4AD156B7AEF0}" type="slidenum">
              <a:rPr lang="ru-RU" smtClean="0"/>
              <a:pPr/>
              <a:t>‹Nº›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Marcador de contenido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1" name="30 Título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8E62758-77B7-41A7-BD25-F332E234BE87}" type="datetimeFigureOut">
              <a:rPr lang="ru-RU" smtClean="0"/>
              <a:pPr/>
              <a:t>12.02.2022</a:t>
            </a:fld>
            <a:endParaRPr lang="ru-RU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CCA385D-F5D3-4EEE-9234-4AD156B7AEF0}" type="slidenum">
              <a:rPr lang="ru-RU" smtClean="0"/>
              <a:pPr/>
              <a:t>‹Nº›</a:t>
            </a:fld>
            <a:endParaRPr lang="ru-RU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62758-77B7-41A7-BD25-F332E234BE87}" type="datetimeFigureOut">
              <a:rPr lang="ru-RU" smtClean="0"/>
              <a:pPr/>
              <a:t>12.02.2022</a:t>
            </a:fld>
            <a:endParaRPr lang="ru-RU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CCA385D-F5D3-4EEE-9234-4AD156B7AEF0}" type="slidenum">
              <a:rPr lang="ru-RU" smtClean="0"/>
              <a:pPr/>
              <a:t>‹Nº›</a:t>
            </a:fld>
            <a:endParaRPr lang="ru-RU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8E62758-77B7-41A7-BD25-F332E234BE87}" type="datetimeFigureOut">
              <a:rPr lang="ru-RU" smtClean="0"/>
              <a:pPr/>
              <a:t>12.02.2022</a:t>
            </a:fld>
            <a:endParaRPr lang="ru-RU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4CCA385D-F5D3-4EEE-9234-4AD156B7AEF0}" type="slidenum">
              <a:rPr lang="ru-RU" smtClean="0"/>
              <a:pPr/>
              <a:t>‹Nº›</a:t>
            </a:fld>
            <a:endParaRPr lang="ru-RU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81WCsRkqCFA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71472" y="1357298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i="1" dirty="0" smtClean="0">
                <a:solidFill>
                  <a:schemeClr val="accent1">
                    <a:lumMod val="50000"/>
                  </a:schemeClr>
                </a:solidFill>
              </a:rPr>
              <a:t>Мультфильм </a:t>
            </a:r>
            <a:r>
              <a:rPr lang="ru-RU" sz="3200" i="1" dirty="0" smtClean="0">
                <a:solidFill>
                  <a:schemeClr val="accent1">
                    <a:lumMod val="50000"/>
                  </a:schemeClr>
                </a:solidFill>
              </a:rPr>
              <a:t>«Колобок»</a:t>
            </a:r>
            <a:endParaRPr lang="ru-RU" sz="3200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714348" y="428604"/>
            <a:ext cx="7472386" cy="400039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1400" b="1" dirty="0" smtClean="0"/>
              <a:t>ГАО ВО МГПУ Центр проектного творчества «Старт-ПРО»</a:t>
            </a:r>
          </a:p>
          <a:p>
            <a:pPr algn="ctr">
              <a:buNone/>
            </a:pPr>
            <a:endParaRPr lang="ru-RU" sz="1400" b="1" dirty="0" smtClean="0"/>
          </a:p>
          <a:p>
            <a:pPr algn="ctr">
              <a:buNone/>
            </a:pPr>
            <a:r>
              <a:rPr lang="ru-RU" sz="1600" b="1" dirty="0" smtClean="0"/>
              <a:t>ШКОЛА БУДУЩЕГО </a:t>
            </a:r>
            <a:r>
              <a:rPr lang="ru-RU" sz="2400" b="1" dirty="0" smtClean="0"/>
              <a:t>2022</a:t>
            </a:r>
            <a:endParaRPr lang="ru-RU" sz="2400" b="1" dirty="0"/>
          </a:p>
        </p:txBody>
      </p:sp>
      <p:sp>
        <p:nvSpPr>
          <p:cNvPr id="5" name="4 Marcador de contenido"/>
          <p:cNvSpPr>
            <a:spLocks noGrp="1"/>
          </p:cNvSpPr>
          <p:nvPr>
            <p:ph sz="half" idx="2"/>
          </p:nvPr>
        </p:nvSpPr>
        <p:spPr>
          <a:xfrm>
            <a:off x="5857884" y="2714621"/>
            <a:ext cx="3143272" cy="2786082"/>
          </a:xfrm>
        </p:spPr>
        <p:txBody>
          <a:bodyPr numCol="1">
            <a:normAutofit/>
          </a:bodyPr>
          <a:lstStyle/>
          <a:p>
            <a:pPr>
              <a:buNone/>
            </a:pPr>
            <a:r>
              <a:rPr lang="ru-RU" sz="2000" b="1" u="sng" dirty="0" smtClean="0"/>
              <a:t>Автор </a:t>
            </a:r>
            <a:r>
              <a:rPr lang="ru-RU" sz="2000" b="1" u="sng" dirty="0" smtClean="0"/>
              <a:t>проекта:   </a:t>
            </a:r>
          </a:p>
          <a:p>
            <a:r>
              <a:rPr lang="ru-RU" sz="1400" i="1" dirty="0" smtClean="0"/>
              <a:t>Зайнуддинова Ясмина</a:t>
            </a:r>
            <a:endParaRPr lang="ru-RU" sz="1400" dirty="0"/>
          </a:p>
          <a:p>
            <a:pPr>
              <a:buNone/>
            </a:pPr>
            <a:r>
              <a:rPr lang="ru-RU" sz="2000" b="1" u="sng" dirty="0" smtClean="0"/>
              <a:t>Руководители проекта:</a:t>
            </a:r>
          </a:p>
          <a:p>
            <a:r>
              <a:rPr lang="ru-RU" sz="1400" i="1" dirty="0" smtClean="0"/>
              <a:t>Поляк Алёна Георгиевна</a:t>
            </a:r>
          </a:p>
          <a:p>
            <a:r>
              <a:rPr lang="ru-RU" sz="1400" i="1" dirty="0" smtClean="0"/>
              <a:t>Кочура Александра Георгиевна</a:t>
            </a:r>
            <a:endParaRPr lang="ru-RU" sz="1400" dirty="0" smtClean="0"/>
          </a:p>
          <a:p>
            <a:pPr>
              <a:buNone/>
            </a:pPr>
            <a:endParaRPr lang="ru-RU" sz="2000" b="1" u="sng" dirty="0"/>
          </a:p>
        </p:txBody>
      </p:sp>
      <p:sp>
        <p:nvSpPr>
          <p:cNvPr id="6" name="3 Marcador de contenido"/>
          <p:cNvSpPr txBox="1">
            <a:spLocks/>
          </p:cNvSpPr>
          <p:nvPr/>
        </p:nvSpPr>
        <p:spPr>
          <a:xfrm>
            <a:off x="3857620" y="6357958"/>
            <a:ext cx="1928826" cy="2571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Москва 2022</a:t>
            </a:r>
            <a:endParaRPr kumimoji="0" lang="ru-RU" sz="1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9" name="8 Imagen" descr="коко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0166" y="2857496"/>
            <a:ext cx="3468624" cy="298704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500306"/>
            <a:ext cx="8229600" cy="3595694"/>
          </a:xfrm>
        </p:spPr>
        <p:txBody>
          <a:bodyPr/>
          <a:lstStyle/>
          <a:p>
            <a:pPr algn="ctr">
              <a:buNone/>
            </a:pPr>
            <a:r>
              <a:rPr lang="ru-RU" dirty="0"/>
              <a:t>	</a:t>
            </a:r>
            <a:r>
              <a:rPr lang="ru-RU" dirty="0" smtClean="0"/>
              <a:t> Музыкальное </a:t>
            </a:r>
            <a:r>
              <a:rPr lang="ru-RU" dirty="0" smtClean="0"/>
              <a:t>произведение: песенка Колобка</a:t>
            </a:r>
            <a:endParaRPr lang="ru-RU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43108" y="714356"/>
            <a:ext cx="5829312" cy="1219200"/>
          </a:xfrm>
        </p:spPr>
        <p:txBody>
          <a:bodyPr/>
          <a:lstStyle/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Фоновая музыка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000232" y="2643182"/>
            <a:ext cx="5043494" cy="1190620"/>
          </a:xfrm>
        </p:spPr>
        <p:txBody>
          <a:bodyPr/>
          <a:lstStyle/>
          <a:p>
            <a:r>
              <a:rPr lang="es-ES" dirty="0" smtClean="0">
                <a:hlinkClick r:id="rId2"/>
              </a:rPr>
              <a:t>https://</a:t>
            </a:r>
            <a:r>
              <a:rPr lang="es-ES" dirty="0" smtClean="0">
                <a:hlinkClick r:id="rId2"/>
              </a:rPr>
              <a:t>youtu.be/81WCsRkqCFA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0034" y="1142984"/>
            <a:ext cx="8229600" cy="121920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Наш мультфильм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16719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		В </a:t>
            </a:r>
            <a:r>
              <a:rPr lang="ru-RU" dirty="0"/>
              <a:t>результате работы над проектом мы смогли в полной мере изучить сказку </a:t>
            </a:r>
            <a:r>
              <a:rPr lang="ru-RU" dirty="0" smtClean="0"/>
              <a:t>«Колобок», </a:t>
            </a:r>
            <a:r>
              <a:rPr lang="ru-RU" dirty="0"/>
              <a:t>освоили технику «перекладка», отработали навыки работы с диктофоном и в программе «Мультипульт». Подобрали  фоновую музыку для нашего мультфильма. У</a:t>
            </a:r>
            <a:r>
              <a:rPr lang="ru-RU" dirty="0" smtClean="0"/>
              <a:t> </a:t>
            </a:r>
            <a:r>
              <a:rPr lang="ru-RU" dirty="0"/>
              <a:t>нас получился мультфильм, который теперь можно использовать для знакомства с русской народной сказкой </a:t>
            </a:r>
            <a:r>
              <a:rPr lang="ru-RU" dirty="0" smtClean="0"/>
              <a:t>«Колобок» </a:t>
            </a:r>
            <a:r>
              <a:rPr lang="ru-RU" dirty="0"/>
              <a:t>на уроках литературного чтения.</a:t>
            </a:r>
          </a:p>
          <a:p>
            <a:endParaRPr lang="ru-RU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0034" y="1285860"/>
            <a:ext cx="8229600" cy="87155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i="1" dirty="0" smtClean="0">
                <a:solidFill>
                  <a:schemeClr val="accent1">
                    <a:lumMod val="50000"/>
                  </a:schemeClr>
                </a:solidFill>
              </a:rPr>
              <a:t>Выводы, результаты работы над проектом.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Аннотация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58204" cy="4525963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dirty="0" smtClean="0"/>
              <a:t>     	На </a:t>
            </a:r>
            <a:r>
              <a:rPr lang="ru-RU" dirty="0"/>
              <a:t>уроках литературы зачастую дети начальных классов не заинтересованы в прочтении литературы. </a:t>
            </a:r>
            <a:r>
              <a:rPr lang="ru-RU" dirty="0" smtClean="0"/>
              <a:t>Путём погружения </a:t>
            </a:r>
            <a:r>
              <a:rPr lang="ru-RU" dirty="0"/>
              <a:t>в литературное произведение с помощью мультипликации, ребенок более подробно изучит героев, их цели, задачи и сам сюжет. </a:t>
            </a:r>
          </a:p>
          <a:p>
            <a:pPr algn="just">
              <a:buNone/>
            </a:pPr>
            <a:r>
              <a:rPr lang="ru-RU" dirty="0" smtClean="0"/>
              <a:t>		Дети </a:t>
            </a:r>
            <a:r>
              <a:rPr lang="ru-RU" dirty="0"/>
              <a:t>своими руками рисуют/лепят героев, локацию в которой будет происходить действие, снимают, озвучивают героев и делают монтаж видеоролика. Таким образом, ребенок вовлечен в сам литературный рассказ, создавая его мультипликационную версию.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contenido"/>
          <p:cNvSpPr>
            <a:spLocks noGrp="1"/>
          </p:cNvSpPr>
          <p:nvPr>
            <p:ph idx="1"/>
          </p:nvPr>
        </p:nvSpPr>
        <p:spPr>
          <a:xfrm>
            <a:off x="642910" y="1600200"/>
            <a:ext cx="8072494" cy="4525963"/>
          </a:xfrm>
        </p:spPr>
        <p:txBody>
          <a:bodyPr/>
          <a:lstStyle/>
          <a:p>
            <a:pPr algn="just">
              <a:buNone/>
            </a:pPr>
            <a:r>
              <a:rPr lang="ru-RU" dirty="0"/>
              <a:t>	</a:t>
            </a:r>
            <a:r>
              <a:rPr lang="ru-RU" dirty="0" smtClean="0"/>
              <a:t>	</a:t>
            </a:r>
            <a:r>
              <a:rPr lang="ru-RU" sz="2400" dirty="0" smtClean="0"/>
              <a:t>Низкая заинтересованность </a:t>
            </a:r>
            <a:r>
              <a:rPr lang="ru-RU" sz="2400" dirty="0"/>
              <a:t>к некоторым школьным предметам. С помощью мультипликационного погружения ребенок может заинтересоваться не только литературой, но и более глубокими естественными науками, такими как: математика, русский язык, окружающий мир. </a:t>
            </a:r>
          </a:p>
        </p:txBody>
      </p:sp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Проблема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развить творчество обучающихся посредством создания мультимедийных проектов и совершенствование процесса обучения</a:t>
            </a:r>
          </a:p>
          <a:p>
            <a:r>
              <a:rPr lang="ru-RU" dirty="0" smtClean="0"/>
              <a:t>мотивировать и стимулировать желание детей к процессу обучения, тк это чаще всего монотонная деятельность и заинтересовать детей тяжело</a:t>
            </a:r>
          </a:p>
          <a:p>
            <a:r>
              <a:rPr lang="ru-RU" dirty="0" smtClean="0"/>
              <a:t>Анимировать русскую народную сказку </a:t>
            </a:r>
            <a:r>
              <a:rPr lang="ru-RU" dirty="0" smtClean="0"/>
              <a:t>«Колобок» </a:t>
            </a:r>
            <a:r>
              <a:rPr lang="ru-RU" dirty="0" smtClean="0"/>
              <a:t>и использовать на уроках литературного чтения, чтобы повысить интерес учащихся к изучению родной литературы.</a:t>
            </a:r>
            <a:endParaRPr lang="ru-RU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Наша цель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Прочитать </a:t>
            </a:r>
            <a:r>
              <a:rPr lang="ru-RU" dirty="0"/>
              <a:t>сказку </a:t>
            </a:r>
            <a:r>
              <a:rPr lang="ru-RU" dirty="0" smtClean="0"/>
              <a:t>«Колобок»</a:t>
            </a:r>
            <a:endParaRPr lang="ru-RU" dirty="0"/>
          </a:p>
          <a:p>
            <a:r>
              <a:rPr lang="ru-RU" dirty="0" smtClean="0"/>
              <a:t>Подготовить </a:t>
            </a:r>
            <a:r>
              <a:rPr lang="ru-RU" dirty="0"/>
              <a:t>персонажей </a:t>
            </a:r>
            <a:r>
              <a:rPr lang="ru-RU" dirty="0" smtClean="0"/>
              <a:t>(нарисовать и вырезать) </a:t>
            </a:r>
            <a:r>
              <a:rPr lang="ru-RU" dirty="0" smtClean="0"/>
              <a:t>и фоны </a:t>
            </a:r>
            <a:endParaRPr lang="ru-RU" dirty="0"/>
          </a:p>
          <a:p>
            <a:r>
              <a:rPr lang="ru-RU" dirty="0" smtClean="0"/>
              <a:t>Ознакомиться </a:t>
            </a:r>
            <a:r>
              <a:rPr lang="ru-RU" dirty="0"/>
              <a:t>с работой в технике «перекладка»</a:t>
            </a:r>
          </a:p>
          <a:p>
            <a:r>
              <a:rPr lang="ru-RU" dirty="0" smtClean="0"/>
              <a:t>Создать </a:t>
            </a:r>
            <a:r>
              <a:rPr lang="ru-RU" dirty="0"/>
              <a:t>мультфильм, используя эту технику</a:t>
            </a:r>
          </a:p>
          <a:p>
            <a:r>
              <a:rPr lang="ru-RU" dirty="0" smtClean="0"/>
              <a:t>Составить </a:t>
            </a:r>
            <a:r>
              <a:rPr lang="ru-RU" dirty="0"/>
              <a:t>текст для озвучки мультфильма</a:t>
            </a:r>
          </a:p>
          <a:p>
            <a:r>
              <a:rPr lang="ru-RU" dirty="0" smtClean="0"/>
              <a:t>Познакомиться </a:t>
            </a:r>
            <a:r>
              <a:rPr lang="ru-RU" dirty="0"/>
              <a:t>с приборами для записи звука</a:t>
            </a:r>
          </a:p>
          <a:p>
            <a:r>
              <a:rPr lang="ru-RU" dirty="0" smtClean="0"/>
              <a:t>Записать </a:t>
            </a:r>
            <a:r>
              <a:rPr lang="ru-RU" dirty="0"/>
              <a:t>звук для мультфильма</a:t>
            </a:r>
          </a:p>
          <a:p>
            <a:r>
              <a:rPr lang="ru-RU" dirty="0" smtClean="0"/>
              <a:t>Подобрать </a:t>
            </a:r>
            <a:r>
              <a:rPr lang="ru-RU" dirty="0"/>
              <a:t>фоновую музыку для мультфильма</a:t>
            </a:r>
          </a:p>
          <a:p>
            <a:r>
              <a:rPr lang="ru-RU" dirty="0" smtClean="0"/>
              <a:t>Смонтировать </a:t>
            </a:r>
            <a:r>
              <a:rPr lang="ru-RU" dirty="0"/>
              <a:t>в готовый фильм</a:t>
            </a:r>
          </a:p>
          <a:p>
            <a:r>
              <a:rPr lang="ru-RU" dirty="0" smtClean="0"/>
              <a:t>Показать одноклассникам на уроке литературного чтения.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План работы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Процесс работы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5" name="14 Imagen" descr="ясмт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00166" y="1785926"/>
            <a:ext cx="6072198" cy="4554149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00034" y="428604"/>
            <a:ext cx="7929618" cy="5755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Э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тапы работы над проектом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1.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Выбор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сказки для мультфильма.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Разделение сказки на части, определение количества персонажей и фонов.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3. Подготовка персонажей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(нарисовали</a:t>
            </a:r>
            <a:r>
              <a:rPr kumimoji="0" lang="ru-RU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и вырезали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 прорисовка фонов.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4. Составление плана съёмки мультфильма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5. Составление текста для озвучивания мультфильма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6. Поиск фоновой музыки для мультфильма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7. Подготовка  раскадровки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8. Изучение техники перекладной анимации.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9. Покадровая съёмка мультфильма в технике «перекладка»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10. Запись видеоряда из полученных фотографий в программе «Мультипульт»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10. Запись голосовой части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11. Монтаж мультфильма в программе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Adobe Premier Pro CS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6 с помощью педагогов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14678" y="1524000"/>
            <a:ext cx="5472122" cy="4572000"/>
          </a:xfrm>
        </p:spPr>
        <p:txBody>
          <a:bodyPr/>
          <a:lstStyle/>
          <a:p>
            <a:pPr algn="just"/>
            <a:r>
              <a:rPr lang="ru-RU" dirty="0" smtClean="0"/>
              <a:t>Штатив</a:t>
            </a:r>
          </a:p>
          <a:p>
            <a:pPr algn="just"/>
            <a:r>
              <a:rPr lang="ru-RU" dirty="0" smtClean="0"/>
              <a:t>Камера</a:t>
            </a:r>
            <a:endParaRPr lang="ru-RU" dirty="0"/>
          </a:p>
          <a:p>
            <a:pPr algn="just"/>
            <a:r>
              <a:rPr lang="ru-RU" dirty="0" smtClean="0"/>
              <a:t>Диктофон</a:t>
            </a:r>
            <a:endParaRPr lang="ru-RU" dirty="0"/>
          </a:p>
          <a:p>
            <a:pPr algn="just"/>
            <a:r>
              <a:rPr lang="ru-RU" dirty="0" smtClean="0"/>
              <a:t>Колонка</a:t>
            </a:r>
            <a:endParaRPr lang="ru-RU" dirty="0"/>
          </a:p>
          <a:p>
            <a:pPr algn="just"/>
            <a:r>
              <a:rPr lang="ru-RU" dirty="0" smtClean="0"/>
              <a:t>Компьютер</a:t>
            </a:r>
            <a:endParaRPr lang="ru-RU" dirty="0"/>
          </a:p>
          <a:p>
            <a:pPr algn="just"/>
            <a:r>
              <a:rPr lang="ru-RU" dirty="0" smtClean="0"/>
              <a:t> Лампа 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1219200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</a:rPr>
              <a:t>Техническое обеспечение проекта: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428860" y="2071678"/>
            <a:ext cx="6443650" cy="3500462"/>
          </a:xfrm>
        </p:spPr>
        <p:txBody>
          <a:bodyPr/>
          <a:lstStyle/>
          <a:p>
            <a:r>
              <a:rPr lang="ru-RU" dirty="0" smtClean="0"/>
              <a:t>Программа</a:t>
            </a:r>
            <a:r>
              <a:rPr lang="en-US" dirty="0" smtClean="0"/>
              <a:t> </a:t>
            </a:r>
            <a:r>
              <a:rPr lang="en-US" dirty="0"/>
              <a:t>«</a:t>
            </a:r>
            <a:r>
              <a:rPr lang="ru-RU" dirty="0"/>
              <a:t>Мультипульт</a:t>
            </a:r>
            <a:r>
              <a:rPr lang="en-US" dirty="0"/>
              <a:t>», </a:t>
            </a:r>
            <a:endParaRPr lang="ru-RU" dirty="0" smtClean="0"/>
          </a:p>
          <a:p>
            <a:r>
              <a:rPr lang="en-US" dirty="0" smtClean="0"/>
              <a:t>Adobe </a:t>
            </a:r>
            <a:r>
              <a:rPr lang="en-US" dirty="0"/>
              <a:t>Premier Pro CS6, </a:t>
            </a:r>
            <a:endParaRPr lang="ru-RU" dirty="0" smtClean="0"/>
          </a:p>
          <a:p>
            <a:r>
              <a:rPr lang="en-US" dirty="0" smtClean="0"/>
              <a:t>Adobe </a:t>
            </a:r>
            <a:r>
              <a:rPr lang="en-US" dirty="0"/>
              <a:t>Photoshop </a:t>
            </a:r>
            <a:r>
              <a:rPr lang="en-US" dirty="0" smtClean="0"/>
              <a:t>CS6</a:t>
            </a:r>
            <a:endParaRPr lang="ru-RU" dirty="0"/>
          </a:p>
          <a:p>
            <a:endParaRPr lang="ru-RU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8596" y="1071546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</a:rPr>
              <a:t>Программное обеспечение проекта: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l">
  <a:themeElements>
    <a:clrScheme name="Personalizado 2">
      <a:dk1>
        <a:srgbClr val="F3A447"/>
      </a:dk1>
      <a:lt1>
        <a:sysClr val="window" lastClr="FFFFFF"/>
      </a:lt1>
      <a:dk2>
        <a:srgbClr val="F3A447"/>
      </a:dk2>
      <a:lt2>
        <a:srgbClr val="FEFAC9"/>
      </a:lt2>
      <a:accent1>
        <a:srgbClr val="F7C890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l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l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110</TotalTime>
  <Words>199</Words>
  <Application>Microsoft Office PowerPoint</Application>
  <PresentationFormat>Presentación en pantalla (4:3)</PresentationFormat>
  <Paragraphs>61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Papel</vt:lpstr>
      <vt:lpstr>Мультфильм «Колобок»</vt:lpstr>
      <vt:lpstr>Аннотация</vt:lpstr>
      <vt:lpstr>Проблема</vt:lpstr>
      <vt:lpstr>Наша цель</vt:lpstr>
      <vt:lpstr>План работы</vt:lpstr>
      <vt:lpstr>Процесс работы</vt:lpstr>
      <vt:lpstr>Diapositiva 7</vt:lpstr>
      <vt:lpstr>Техническое обеспечение проекта: </vt:lpstr>
      <vt:lpstr>Программное обеспечение проекта: </vt:lpstr>
      <vt:lpstr>Фоновая музыка</vt:lpstr>
      <vt:lpstr>Наш мультфильм</vt:lpstr>
      <vt:lpstr>Выводы, результаты работы над проектом.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Мультфильм «Сказка про Репку»</dc:title>
  <dc:creator>Alena Skalskaya</dc:creator>
  <cp:lastModifiedBy>Alena Skalskaya</cp:lastModifiedBy>
  <cp:revision>12</cp:revision>
  <dcterms:created xsi:type="dcterms:W3CDTF">2022-02-12T14:32:02Z</dcterms:created>
  <dcterms:modified xsi:type="dcterms:W3CDTF">2022-02-12T21:10:43Z</dcterms:modified>
</cp:coreProperties>
</file>