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9" r:id="rId12"/>
    <p:sldId id="268" r:id="rId13"/>
    <p:sldId id="271" r:id="rId14"/>
    <p:sldId id="274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8012" y="1422167"/>
            <a:ext cx="87342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8012" y="3901842"/>
            <a:ext cx="87342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27" y="1783830"/>
            <a:ext cx="8671914" cy="22539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027" y="4064808"/>
            <a:ext cx="8671914" cy="98687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0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793" y="1825624"/>
            <a:ext cx="5705007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55038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365125"/>
            <a:ext cx="11512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ontrasting" dir="t"/>
            </a:scene3d>
            <a:sp3d extrusionH="57150" contourW="12700" prstMaterial="plastic">
              <a:bevelT w="38100" h="38100"/>
              <a:contourClr>
                <a:srgbClr val="00206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793" y="1825624"/>
            <a:ext cx="11512445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06FE-5B8F-4120-A199-505C8EF00FA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D26"/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974" y="1709371"/>
            <a:ext cx="11041844" cy="27102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Кувшин – фильтр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УЧкудук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естественнонауное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7418" y="4516581"/>
            <a:ext cx="7134863" cy="2008909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 конкурса:</a:t>
            </a:r>
          </a:p>
          <a:p>
            <a:pPr algn="r">
              <a:lnSpc>
                <a:spcPct val="110000"/>
              </a:lnSpc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Тютяев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Ф.И.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работы:</a:t>
            </a:r>
          </a:p>
          <a:p>
            <a:pPr algn="r">
              <a:lnSpc>
                <a:spcPct val="110000"/>
              </a:lnSpc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Решетняк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Е.Г., 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0945" y="384628"/>
            <a:ext cx="113468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ОБЩЕОБРАЗОВАТЕЛЬНОЕ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ЛУГАНСКАЯ НАРОДНАЯ РЕСПУБЛИКА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СТАХАНОВСКАЯ СРЕДНЯЯ ШКОЛА № 2</a:t>
            </a: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9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0" y="-163417"/>
            <a:ext cx="10390909" cy="1561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Изготовление экспериментальной разработки «Кувшин –фильтр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УЧкудук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»» в домашних условиях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854" y="35357"/>
            <a:ext cx="1607127" cy="116422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21763"/>
              </p:ext>
            </p:extLst>
          </p:nvPr>
        </p:nvGraphicFramePr>
        <p:xfrm>
          <a:off x="318655" y="1199579"/>
          <a:ext cx="11610108" cy="5457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7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29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Цена, руб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Бутылка пластиковая, 3 л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 штуки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Песок речной кварцевый,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 гр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Магнит крошка (из динамиков)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20-30 гг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Кварц, камень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400 г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Кориандр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 шт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Уголь активированный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30 таб.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Кран шариковый диаметром 15,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 </a:t>
                      </a:r>
                      <a:r>
                        <a:rPr lang="ru-RU" sz="2000" b="1" dirty="0" err="1">
                          <a:effectLst/>
                        </a:rPr>
                        <a:t>шт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Шпилька стальная 6,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Гайка 6,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Шайба 6,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Резиновая прокладка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Ватные диски, марля, вата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350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817927" cy="1108364"/>
          </a:xfrm>
        </p:spPr>
        <p:txBody>
          <a:bodyPr>
            <a:normAutofit/>
          </a:bodyPr>
          <a:lstStyle/>
          <a:p>
            <a:r>
              <a:rPr lang="ru-RU" sz="2800" dirty="0"/>
              <a:t>Алгоритм работы по подготовке и сбору пятиступенчатого кувшина-фильтра «</a:t>
            </a:r>
            <a:r>
              <a:rPr lang="ru-RU" sz="2800" dirty="0" err="1"/>
              <a:t>УЧкудук</a:t>
            </a:r>
            <a:r>
              <a:rPr lang="ru-RU" sz="2800" dirty="0"/>
              <a:t>»</a:t>
            </a:r>
            <a:br>
              <a:rPr lang="ru-RU" sz="2800" dirty="0"/>
            </a:b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663" y="886692"/>
            <a:ext cx="435032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1</a:t>
            </a:r>
            <a:r>
              <a:rPr lang="ru-RU" sz="1600" dirty="0" smtClean="0"/>
              <a:t>. </a:t>
            </a:r>
            <a:r>
              <a:rPr lang="ru-RU" sz="1600" b="1" i="1" dirty="0" smtClean="0"/>
              <a:t>В </a:t>
            </a:r>
            <a:r>
              <a:rPr lang="ru-RU" sz="1600" b="1" i="1" dirty="0"/>
              <a:t>первую очередь я промыл речной песок в нескольких водах, освободил его от глины и прокалил его.</a:t>
            </a:r>
          </a:p>
          <a:p>
            <a:pPr lvl="0"/>
            <a:r>
              <a:rPr lang="ru-RU" sz="1600" b="1" i="1" dirty="0" smtClean="0"/>
              <a:t>2. Промыл </a:t>
            </a:r>
            <a:r>
              <a:rPr lang="ru-RU" sz="1600" b="1" i="1" dirty="0"/>
              <a:t>и обработал термически кварцевые камни.</a:t>
            </a:r>
          </a:p>
          <a:p>
            <a:pPr lvl="0"/>
            <a:r>
              <a:rPr lang="ru-RU" sz="1600" b="1" i="1" dirty="0" smtClean="0"/>
              <a:t>3. Раздробил </a:t>
            </a:r>
            <a:r>
              <a:rPr lang="ru-RU" sz="1600" b="1" i="1" dirty="0"/>
              <a:t>магнит.</a:t>
            </a:r>
          </a:p>
          <a:p>
            <a:pPr lvl="0"/>
            <a:r>
              <a:rPr lang="ru-RU" sz="1600" b="1" i="1" dirty="0" smtClean="0"/>
              <a:t>4. Отрезал </a:t>
            </a:r>
            <a:r>
              <a:rPr lang="ru-RU" sz="1600" b="1" i="1" dirty="0"/>
              <a:t>дно у бутылок.</a:t>
            </a:r>
          </a:p>
          <a:p>
            <a:pPr lvl="0"/>
            <a:r>
              <a:rPr lang="ru-RU" sz="1600" b="1" i="1" dirty="0" smtClean="0"/>
              <a:t>5. Сконструировал </a:t>
            </a:r>
            <a:r>
              <a:rPr lang="ru-RU" sz="1600" b="1" i="1" dirty="0"/>
              <a:t>из днищ от бутылок сделал фильтры-ограничители (чтобы не попадал один наполнитель фильтра в другой).</a:t>
            </a:r>
          </a:p>
          <a:p>
            <a:pPr lvl="0"/>
            <a:r>
              <a:rPr lang="ru-RU" sz="1600" b="1" i="1" dirty="0" smtClean="0"/>
              <a:t>6. Заполнил </a:t>
            </a:r>
            <a:r>
              <a:rPr lang="ru-RU" sz="1600" b="1" i="1" dirty="0"/>
              <a:t>каждый отдел фильтрующими материалами.</a:t>
            </a:r>
          </a:p>
          <a:p>
            <a:pPr lvl="0"/>
            <a:r>
              <a:rPr lang="ru-RU" sz="1600" b="1" i="1" dirty="0" smtClean="0"/>
              <a:t>7. Врезал </a:t>
            </a:r>
            <a:r>
              <a:rPr lang="ru-RU" sz="1600" b="1" i="1" dirty="0"/>
              <a:t>водопроводный кран в корпус кувшина.</a:t>
            </a:r>
          </a:p>
          <a:p>
            <a:pPr lvl="0"/>
            <a:r>
              <a:rPr lang="ru-RU" sz="1600" b="1" i="1" dirty="0" smtClean="0"/>
              <a:t>8. Собрал </a:t>
            </a:r>
            <a:r>
              <a:rPr lang="ru-RU" sz="1600" b="1" i="1" dirty="0"/>
              <a:t>кувшин-фильтр.</a:t>
            </a:r>
          </a:p>
          <a:p>
            <a:endParaRPr lang="ru-RU" dirty="0"/>
          </a:p>
        </p:txBody>
      </p:sp>
      <p:pic>
        <p:nvPicPr>
          <p:cNvPr id="1026" name="Picture 2" descr="C:\Users\Аня\AppData\Local\Temp\Rar$DIa0.522\20200118_142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4727">
            <a:off x="107566" y="5159735"/>
            <a:ext cx="1726396" cy="12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AppData\Local\Temp\Rar$DIa0.230\20200118_142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144">
            <a:off x="1747520" y="5074899"/>
            <a:ext cx="1626615" cy="12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AppData\Local\Temp\Rar$DIa0.809\20200118_14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8103">
            <a:off x="2965758" y="4660752"/>
            <a:ext cx="1588656" cy="11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я\AppData\Local\Temp\Rar$DIa0.990\20200118_143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444" y="4884745"/>
            <a:ext cx="1836270" cy="13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я\AppData\Local\Temp\Rar$DIa0.371\20200118_1437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66">
            <a:off x="5658345" y="4165271"/>
            <a:ext cx="1984464" cy="14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я\AppData\Local\Temp\Rar$DIa0.302\20200118_1440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r="14533"/>
          <a:stretch/>
        </p:blipFill>
        <p:spPr bwMode="auto">
          <a:xfrm rot="5155705">
            <a:off x="7259184" y="4811762"/>
            <a:ext cx="2059109" cy="14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я\AppData\Local\Temp\Rar$DIa0.227\20200118_145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225"/>
          <a:stretch/>
        </p:blipFill>
        <p:spPr bwMode="auto">
          <a:xfrm rot="5748041">
            <a:off x="8679044" y="3930832"/>
            <a:ext cx="1781786" cy="12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я\AppData\Local\Temp\Rar$DIa0.970\20200118_1454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6639">
            <a:off x="10035498" y="4269395"/>
            <a:ext cx="2117008" cy="15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10"/>
          <a:srcRect l="24839" t="31072" r="38462" b="56671"/>
          <a:stretch/>
        </p:blipFill>
        <p:spPr bwMode="auto">
          <a:xfrm>
            <a:off x="4752109" y="886692"/>
            <a:ext cx="6871856" cy="272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0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5" y="138546"/>
            <a:ext cx="9559636" cy="1348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Экспериментальное доказательство улучшенных органолептических показателей воды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982" y="159189"/>
            <a:ext cx="2521527" cy="91970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9725"/>
              </p:ext>
            </p:extLst>
          </p:nvPr>
        </p:nvGraphicFramePr>
        <p:xfrm>
          <a:off x="2863562" y="1913254"/>
          <a:ext cx="6515965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0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Вода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Цвет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До использования фильтра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имеет незначительный оттенок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После использования фильтра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бесцветная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70950"/>
              </p:ext>
            </p:extLst>
          </p:nvPr>
        </p:nvGraphicFramePr>
        <p:xfrm>
          <a:off x="124691" y="3283528"/>
          <a:ext cx="11873345" cy="366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1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2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Балл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Интенсивность запаха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Качественная характеристика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Отсутствие ощутимого запаха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Очень слабая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Запах, не поддающийся обнаружению потребителям, но обнаруживаемый в лаборатории опытным исследователем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Слабая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Запах, не привлекающий внимания потребителя, но обнаруживаемый, если на него обратить внимание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Заметная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 легко обнаруживаемый и дающий повод относиться к воде с неодобрением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Отчетливая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Запах, обращающий на себя внимание и делающий воду непригодной для питья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Очень сильная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 настолько сильный, что вода становится непригодной для питья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8126" y="2893186"/>
            <a:ext cx="506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Интенсивность запаха воды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0218" y="1487077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ИДЕЯ ПРОЕКТ РЕШЕНИЕ\ГОУ ЛНР ССШ №2  КОНКУРС ИДЕЯ ПРОЕКТ РЕШЕНИЕ\Без названия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40" y="1487077"/>
            <a:ext cx="26955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E:\ИДЕЯ ПРОЕКТ РЕШЕНИЕ\ГОУ ЛНР ССШ №2  КОНКУРС ИДЕЯ ПРОЕКТ РЕШЕНИЕ\Без названия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6" y="1487077"/>
            <a:ext cx="2201653" cy="170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60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52836"/>
              </p:ext>
            </p:extLst>
          </p:nvPr>
        </p:nvGraphicFramePr>
        <p:xfrm>
          <a:off x="817418" y="2050472"/>
          <a:ext cx="8617528" cy="11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9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8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Прозрачность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 использования фильтра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читается с трудом на расстоянии 23 см.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После использования фильтра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читается с трудом на расстоянии 27 см.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" name="Рисунок 12" descr="Анализ воды в домашних условия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72" y="1117655"/>
            <a:ext cx="2202873" cy="2189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17418" y="265653"/>
            <a:ext cx="10681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Экспериментальное доказательство улучшенных органолептических показателей воды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6982" y="159188"/>
            <a:ext cx="2521527" cy="1766593"/>
            <a:chOff x="0" y="4536154"/>
            <a:chExt cx="2885342" cy="227300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844635" y="1435742"/>
            <a:ext cx="351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Прозрачность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 descr="E:\ИДЕЯ ПРОЕКТ РЕШЕНИЕ\ГОУ ЛНР ССШ №2  КОНКУРС ИДЕЯ ПРОЕКТ РЕШЕНИЕ\slide_17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4278" r="7455" b="33394"/>
          <a:stretch/>
        </p:blipFill>
        <p:spPr bwMode="auto">
          <a:xfrm>
            <a:off x="921326" y="3473299"/>
            <a:ext cx="6594764" cy="241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 descr="E:\ИДЕЯ ПРОЕКТ РЕШЕНИЕ\ГОУ ЛНР ССШ №2  КОНКУРС ИДЕЯ ПРОЕКТ РЕШЕНИЕ\-40-6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7" t="20394" r="5543" b="9461"/>
          <a:stretch/>
        </p:blipFill>
        <p:spPr bwMode="auto">
          <a:xfrm>
            <a:off x="7855527" y="3473299"/>
            <a:ext cx="2743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46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207818"/>
            <a:ext cx="11512445" cy="623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3" y="1518510"/>
            <a:ext cx="11512445" cy="4837839"/>
          </a:xfrm>
        </p:spPr>
        <p:txBody>
          <a:bodyPr/>
          <a:lstStyle/>
          <a:p>
            <a:r>
              <a:rPr lang="ru-RU" b="1" dirty="0"/>
              <a:t>В настоящее время вода загрязняется быстрее, чем природные механизмы могут ее очистить. Причем в ней появляются и постепенно накапливаются новые, опасные для здоровья человека химические соединения, которых не существовало еще тридцать лет назад.</a:t>
            </a:r>
          </a:p>
          <a:p>
            <a:r>
              <a:rPr lang="ru-RU" b="1" dirty="0"/>
              <a:t>Водоочистка предназначена для того, чтобы удалить из воды, как болезнетворные организмы, так и вредные химические вещества. Кроме того, водоочистка воздействует на вкусовые свойства воды, делает жидкость приятной на вкус. </a:t>
            </a:r>
          </a:p>
          <a:p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6983" y="77639"/>
            <a:ext cx="1773382" cy="1440872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224274"/>
            <a:ext cx="115269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Выводы</a:t>
            </a: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быту для очищения питьевой воды нужно использовать кипячение, замораживание, бытовые фильтры. Считаю, что моё исследование и реализованное экспериментальное изобретение осуществлены не зря: многие одноклассники задумались над проблемой употребления чистой воды и влиянием воды на их здоровье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По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мере работы над проектом я узнал факторы, определяющие качество воды: 1) температура. 2) рН (кислотность). 3) минеральный состав. 4) взвешенные частицы. 5) плавающие примеси. 6) запаха, привкусы. 7) окраска. 8) растворенный кислород. 9) БПК (биологическое потребление кислорода). 10) возбудители заболеваний. 11) токсические вещества. </a:t>
            </a:r>
          </a:p>
          <a:p>
            <a:pPr algn="just"/>
            <a:endParaRPr lang="ru-RU" sz="2800" b="1" dirty="0">
              <a:latin typeface="Cambria" pitchFamily="18" charset="0"/>
            </a:endParaRPr>
          </a:p>
        </p:txBody>
      </p:sp>
      <p:pic>
        <p:nvPicPr>
          <p:cNvPr id="4" name="Picture 3" descr="E:\ИДЕЯ ПРОЕКТ РЕШЕНИЕ\ГОУ ЛНР ССШ №2  КОНКУРС ИДЕЯ ПРОЕКТ РЕШЕНИЕ\slide_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2727" r="50090" b="31212"/>
          <a:stretch/>
        </p:blipFill>
        <p:spPr bwMode="auto">
          <a:xfrm>
            <a:off x="5328171" y="4810480"/>
            <a:ext cx="2110414" cy="160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1" descr="E:\ИДЕЯ ПРОЕКТ РЕШЕНИЕ\ГОУ ЛНР ССШ №2  КОНКУРС ИДЕЯ ПРОЕКТ РЕШЕНИЕ\slide_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22000" r="1637" b="30000"/>
          <a:stretch/>
        </p:blipFill>
        <p:spPr bwMode="auto">
          <a:xfrm>
            <a:off x="7620000" y="3345733"/>
            <a:ext cx="4197925" cy="162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Школа\AppData\Local\Temp\HamsterArc{944866ad-523a-42ee-9790-01b9339df90c}\image (2п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4" y="4075119"/>
            <a:ext cx="2342079" cy="1756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5A62~1\AppData\Local\Temp\HamsterArc{e4e3fcad-be47-4069-a48b-6e7a246cc0b4}\imaджge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7" y="3199584"/>
            <a:ext cx="2323274" cy="149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C:\Users\Аня\AppData\Local\Temp\Rar$DIa0.371\20200118_1437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5520" y="3447644"/>
            <a:ext cx="1984464" cy="148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Аня\AppData\Local\Temp\Rar$DIa0.995\IMG_20191224_0859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350" y="5155530"/>
            <a:ext cx="1099870" cy="1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я\AppData\Local\Temp\Rar$DIa0.342\IMG_20191224_090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51" y="4929242"/>
            <a:ext cx="1632705" cy="1804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67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0109" y="221673"/>
            <a:ext cx="7716981" cy="3285276"/>
          </a:xfrm>
        </p:spPr>
        <p:txBody>
          <a:bodyPr>
            <a:no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мы всё очищаем при помощи воды, </a:t>
            </a:r>
            <a:b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мы очищаем воду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E:\ИДЕЯ ПРОЕКТ РЕШЕНИЕ\ГОУ ЛНР ССШ №2  КОНКУРС ИДЕЯ ПРОЕКТ РЕШЕНИЕ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79" y="3155806"/>
            <a:ext cx="3231353" cy="2464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ДЕЯ ПРОЕКТ РЕШЕНИЕ\ГОУ ЛНР ССШ №2  КОНКУРС ИДЕЯ ПРОЕКТ РЕШЕНИЕ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74" y="2997993"/>
            <a:ext cx="3234305" cy="2413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ИДЕЯ ПРОЕКТ РЕШЕНИЕ\ГОУ ЛНР ССШ №2  КОНКУРС ИДЕЯ ПРОЕКТ РЕШЕНИЕ\mineraly-v-vodoprovodnoy-vode-mozhno-li-sdelat-ih-poleznymi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8"/>
          <a:stretch/>
        </p:blipFill>
        <p:spPr bwMode="auto">
          <a:xfrm>
            <a:off x="220154" y="1731818"/>
            <a:ext cx="3759456" cy="228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6697" y="3945870"/>
            <a:ext cx="2885342" cy="2273009"/>
            <a:chOff x="0" y="4536154"/>
            <a:chExt cx="2885342" cy="22730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07817" y="263236"/>
            <a:ext cx="11707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3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исследовать и определить качество водопроводной воды, а так же изменение её качества после использования самодельного кувшина-фильтра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0" name="Picture 2" descr="E:\ИДЕЯ ПРОЕКТ РЕШЕНИЕ\ГОУ ЛНР ССШ №2  КОНКУРС ИДЕЯ ПРОЕКТ РЕШЕНИЕ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3" y="2017562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ДЕЯ ПРОЕКТ РЕШЕНИЕ\ГОУ ЛНР ССШ №2  КОНКУРС ИДЕЯ ПРОЕКТ РЕШЕНИЕ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77" y="220279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ДЕЯ ПРОЕКТ РЕШЕНИЕ\ГОУ ЛНР ССШ №2  КОНКУРС ИДЕЯ ПРОЕКТ РЕШЕНИЕ\images (4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 bwMode="auto">
          <a:xfrm>
            <a:off x="2911603" y="1984294"/>
            <a:ext cx="2817784" cy="188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ИДЕЯ ПРОЕКТ РЕШЕНИЕ\ГОУ ЛНР ССШ №2  КОНКУРС ИДЕЯ ПРОЕКТ РЕШЕНИЕ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2" y="42862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ИДЕЯ ПРОЕКТ РЕШЕНИЕ\ГОУ ЛНР ССШ №2  КОНКУРС ИДЕЯ ПРОЕКТ РЕШЕНИЕ\images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99" y="3732062"/>
            <a:ext cx="25717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ИДЕЯ ПРОЕКТ РЕШЕНИЕ\ГОУ ЛНР ССШ №2  КОНКУРС ИДЕЯ ПРОЕКТ РЕШЕНИЕ\images (7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4536924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3914" y="5122809"/>
            <a:ext cx="2076394" cy="1577606"/>
            <a:chOff x="0" y="4536154"/>
            <a:chExt cx="2885342" cy="22730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19328" y="110836"/>
            <a:ext cx="109600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1</a:t>
            </a:r>
            <a:r>
              <a:rPr lang="ru-RU" i="1" dirty="0" smtClean="0">
                <a:solidFill>
                  <a:srgbClr val="7030A0"/>
                </a:solidFill>
              </a:rPr>
              <a:t>. 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научную информацию о проблеме качества питьевой воды;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Изучить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воды в жизни человека;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Проанализировать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качества воды на здоровье человека, экологию воды;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Узнать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очищают воду, какими свойствами обладает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вода;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Провести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анкетирование учащихся и учителей ГОУ ЛНР ССШ № 2 «Какую воду Вы пьете чаще всего?»;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Найти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решение проблемы очистки водопроводной воды;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Сконструировать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– экспериментальной разработки «Кувшин-фильтр для очистки водопроводной воды» г. Стаханова;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8.Создать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«Способы и методы очистки воды в быту» и буклет «Как сберечь воду»;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Экспериментальную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разработку «Кувшин-фильтр «</a:t>
            </a:r>
            <a:r>
              <a:rPr lang="ru-RU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УЧкудук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»» представить на научно-практической конференции, которая будет проводиться в ГОУ ЛНР ССШ №2 в рамках мероприятий, посвященных «Дни науки и техники»</a:t>
            </a:r>
            <a:b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3914" y="5122809"/>
            <a:ext cx="2076394" cy="1577606"/>
            <a:chOff x="0" y="4536154"/>
            <a:chExt cx="2885342" cy="22730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33914" y="110836"/>
            <a:ext cx="117454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водопроводная вода г. Стаханова, Луганской Народной Республики.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</a:t>
            </a:r>
            <a:r>
              <a:rPr lang="ru-RU" sz="2400" dirty="0">
                <a:solidFill>
                  <a:srgbClr val="7030A0"/>
                </a:solidFill>
              </a:rPr>
              <a:t>: способы очистки водопроводной воды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Экспериментальная разработка «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Кувшин-фильтр «</a:t>
            </a:r>
            <a:r>
              <a:rPr lang="ru-RU" sz="24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УЧкудук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»»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использоваться в учебной деятельности, в целях развития творческих способностей, стимулирования интеллектуального развития личности, привлечения учащихся к рационализаторству и изобретательству. Думаю, что продукт моего проекта может заинтересовать жителей нашего города, так как он будет качественно очищать воду, и, в то же время, не будет дорогим аппаратом. </a:t>
            </a: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ИДЕЯ ПРОЕКТ РЕШЕНИЕ\ГОУ ЛНР ССШ №2  КОНКУРС ИДЕЯ ПРОЕКТ РЕШЕНИЕ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" y="1246910"/>
            <a:ext cx="2628900" cy="186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4" y="1246910"/>
            <a:ext cx="2546307" cy="190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ИДЕЯ ПРОЕКТ РЕШЕНИЕ\ГОУ ЛНР ССШ №2  КОНКУРС ИДЕЯ ПРОЕКТ РЕШЕНИЕ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498764"/>
            <a:ext cx="2832030" cy="265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ИДЕЯ ПРОЕКТ РЕШЕНИЕ\ГОУ ЛНР ССШ №2  КОНКУРС ИДЕЯ ПРОЕКТ РЕШЕНИЕ\Без названия (2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472636" y="5394168"/>
            <a:ext cx="6338855" cy="130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E:\ИДЕЯ ПРОЕКТ РЕШЕНИЕ\ГОУ ЛНР ССШ №2  КОНКУРС ИДЕЯ ПРОЕКТ РЕШЕНИЕ\Без названия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5" y="1324323"/>
            <a:ext cx="259080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188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исследования: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3" y="1025236"/>
            <a:ext cx="11512445" cy="533111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Поисковый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позволит узнать традиционные и альтернативные методы очистки водопроводной воды в домашних условиях;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 опрос – анкетирование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учителей ГОУ ЛНР ССШ № 2 «Какую воду Вы пьете чаще всего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поможет увидеть, приобретает ли другие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водопроводная вода после ее очистки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кувшина-фильтра и кипячения воды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покажет, какой может стать вода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очистки кувшином- фильтром через сутки;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– поможет изучить и систематизировать теоретические знания о свойствах и состояниях воды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33914" y="5417127"/>
            <a:ext cx="1968959" cy="128328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E:\ИДЕЯ ПРОЕКТ РЕШЕНИЕ\ГОУ ЛНР ССШ №2  КОНКУРС ИДЕЯ ПРОЕКТ РЕШЕНИЕ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30" y="1236911"/>
            <a:ext cx="1994393" cy="16471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099" name="Picture 3" descr="E:\ИДЕЯ ПРОЕКТ РЕШЕНИЕ\ГОУ ЛНР ССШ №2  КОНКУРС ИДЕЯ ПРОЕКТ РЕШЕНИЕ\Без названия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18339"/>
            <a:ext cx="1979890" cy="852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ИДЕЯ ПРОЕКТ РЕШЕНИЕ\ГОУ ЛНР ССШ №2  КОНКУРС ИДЕЯ ПРОЕКТ РЕШЕНИЕ\images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97" y="2884102"/>
            <a:ext cx="2775863" cy="1648692"/>
          </a:xfrm>
          <a:prstGeom prst="roundRect">
            <a:avLst>
              <a:gd name="adj" fmla="val 208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E:\ИДЕЯ ПРОЕКТ РЕШЕНИЕ\ГОУ ЛНР ССШ №2  КОНКУРС ИДЕЯ ПРОЕКТ РЕШЕНИЕ\Без назван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23" y="166254"/>
            <a:ext cx="1256866" cy="1256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ИДЕЯ ПРОЕКТ РЕШЕНИЕ\ГОУ ЛНР ССШ №2  КОНКУРС ИДЕЯ ПРОЕКТ РЕШЕНИЕ\images (9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 bwMode="auto">
          <a:xfrm>
            <a:off x="4142510" y="4876800"/>
            <a:ext cx="4024404" cy="165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Социологический опрос – анкетирование учащихся и учителей ГОУ ЛНР ССШ № 2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Какую воду вы пьете чаще всего?»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914" y="5122809"/>
            <a:ext cx="2076394" cy="1577606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4"/>
          <a:srcRect l="29327" t="31928" r="25802" b="30444"/>
          <a:stretch/>
        </p:blipFill>
        <p:spPr bwMode="auto">
          <a:xfrm>
            <a:off x="233914" y="1967345"/>
            <a:ext cx="5210922" cy="315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 descr="E:\ИДЕЯ ПРОЕКТ РЕШЕНИЕ\ГОУ ЛНР ССШ №2  КОНКУРС ИДЕЯ ПРОЕКТ РЕШЕНИЕ\slide_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22485" r="22727" b="27575"/>
          <a:stretch/>
        </p:blipFill>
        <p:spPr bwMode="auto">
          <a:xfrm>
            <a:off x="8783782" y="4857032"/>
            <a:ext cx="2867890" cy="16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ИДЕЯ ПРОЕКТ РЕШЕНИЕ\ГОУ ЛНР ССШ №2  КОНКУРС ИДЕЯ ПРОЕКТ РЕШЕНИЕ\slide_2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7" t="25435" r="4726" b="14443"/>
          <a:stretch/>
        </p:blipFill>
        <p:spPr bwMode="auto">
          <a:xfrm>
            <a:off x="9435128" y="1882075"/>
            <a:ext cx="2216544" cy="259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E:\ИДЕЯ ПРОЕКТ РЕШЕНИЕ\ГОУ ЛНР ССШ №2  КОНКУРС ИДЕЯ ПРОЕКТ РЕШЕНИЕ\slide_2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2727" r="50090" b="31212"/>
          <a:stretch/>
        </p:blipFill>
        <p:spPr bwMode="auto">
          <a:xfrm>
            <a:off x="5895110" y="1787235"/>
            <a:ext cx="3456708" cy="263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170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365126"/>
            <a:ext cx="11512445" cy="46614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Изучение </a:t>
            </a:r>
            <a:r>
              <a:rPr lang="ru-RU" sz="4000" dirty="0"/>
              <a:t>состояний и свойств воды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612" y="724827"/>
            <a:ext cx="9965280" cy="99313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для меня — огонь, вода, ветер, камни, растения, животные — все это части разбитого единого существа. А человек в природе — это разум великого существа, накопляющий силу, чтобы собрать всю природу в единство.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М. Пришвин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474036" y="5611091"/>
            <a:ext cx="1492890" cy="1089324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0" y="91017"/>
            <a:ext cx="1699150" cy="1143143"/>
            <a:chOff x="0" y="4536154"/>
            <a:chExt cx="2885342" cy="22730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 descr="kuzmina_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5"/>
          <a:stretch/>
        </p:blipFill>
        <p:spPr bwMode="auto">
          <a:xfrm>
            <a:off x="411817" y="2339253"/>
            <a:ext cx="1314450" cy="161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817" y="1985757"/>
            <a:ext cx="131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Текучесть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9017" y="2045732"/>
            <a:ext cx="220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Растворение</a:t>
            </a:r>
            <a:r>
              <a:rPr lang="ru-RU" sz="1400" b="1" dirty="0" smtClean="0"/>
              <a:t> веществ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68582" y="1278765"/>
            <a:ext cx="8534400" cy="5381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СОСТОЯНИЯ И СВОЙСТВА ВОДЫ</a:t>
            </a:r>
            <a:endParaRPr lang="ru-RU" dirty="0"/>
          </a:p>
        </p:txBody>
      </p:sp>
      <p:pic>
        <p:nvPicPr>
          <p:cNvPr id="19" name="Рисунок 18" descr="kuzmina_2.t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8" y="4462590"/>
            <a:ext cx="1494654" cy="137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63241" y="4040958"/>
            <a:ext cx="136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Прозрачность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38763" y="5187279"/>
            <a:ext cx="258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Отсутствие цвета и запаха</a:t>
            </a:r>
            <a:endParaRPr lang="ru-RU" b="1" dirty="0"/>
          </a:p>
        </p:txBody>
      </p:sp>
      <p:pic>
        <p:nvPicPr>
          <p:cNvPr id="22" name="Рисунок 21" descr="kuzmina_3.tif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2"/>
          <a:stretch/>
        </p:blipFill>
        <p:spPr bwMode="auto">
          <a:xfrm>
            <a:off x="2355272" y="2375493"/>
            <a:ext cx="1773381" cy="158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kuzmina_4.tif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9"/>
          <a:stretch/>
        </p:blipFill>
        <p:spPr bwMode="auto">
          <a:xfrm>
            <a:off x="2452254" y="4476207"/>
            <a:ext cx="1773381" cy="2077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89017" y="3973850"/>
            <a:ext cx="229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 растворение веществ. Фильтрация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91891" y="2045732"/>
            <a:ext cx="1801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Зеркальность</a:t>
            </a:r>
            <a:endParaRPr lang="ru-RU" sz="1600" b="1" dirty="0"/>
          </a:p>
        </p:txBody>
      </p:sp>
      <p:pic>
        <p:nvPicPr>
          <p:cNvPr id="26" name="Рисунок 25" descr="kuzmina_5.tif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 bwMode="auto">
          <a:xfrm>
            <a:off x="4391890" y="2420214"/>
            <a:ext cx="1593273" cy="15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kuzmina_6.tif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8"/>
          <a:stretch/>
        </p:blipFill>
        <p:spPr bwMode="auto">
          <a:xfrm>
            <a:off x="4488872" y="4505267"/>
            <a:ext cx="1985386" cy="188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kuzmina_7.tif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8"/>
          <a:stretch/>
        </p:blipFill>
        <p:spPr bwMode="auto">
          <a:xfrm>
            <a:off x="9018872" y="2375493"/>
            <a:ext cx="1634836" cy="155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kuzmina_8.tif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7"/>
          <a:stretch/>
        </p:blipFill>
        <p:spPr bwMode="auto">
          <a:xfrm>
            <a:off x="6474258" y="2420213"/>
            <a:ext cx="2157124" cy="15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kuzmina_9.tif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 bwMode="auto">
          <a:xfrm>
            <a:off x="6580909" y="4505267"/>
            <a:ext cx="1925782" cy="150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91891" y="3956717"/>
            <a:ext cx="2189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Изменение объёма и плотности при замерзании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838763" y="2022580"/>
            <a:ext cx="199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Отсутствие формы</a:t>
            </a:r>
            <a:endParaRPr lang="ru-RU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48400" y="2050881"/>
            <a:ext cx="259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Поглощение и удержание тепла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80909" y="3953635"/>
            <a:ext cx="23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Круговорот воды в природе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838763" y="4040958"/>
            <a:ext cx="258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Изменение плотности под воздействием солей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16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5" y="138546"/>
            <a:ext cx="11513126" cy="152399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3600" dirty="0"/>
              <a:t>Изучение способов очистки </a:t>
            </a:r>
            <a:r>
              <a:rPr lang="ru-RU" sz="3600" dirty="0" smtClean="0"/>
              <a:t>воды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Способ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продвижения воды – это предварительное заполнение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всех рытвин и канав, встречающихся на пути,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а уж потом дальнейшее продвижение вперед…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Фэн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Цзицай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0109"/>
            <a:ext cx="3463636" cy="130696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46114"/>
              </p:ext>
            </p:extLst>
          </p:nvPr>
        </p:nvGraphicFramePr>
        <p:xfrm>
          <a:off x="176787" y="1607127"/>
          <a:ext cx="11821250" cy="510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4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45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Технологии фильтрации, которые можно использовать в самодельных фильтрах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Способ очистки воды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Что удаляется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Особенности процесса очистки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Механический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Твердые примеси различного размера, ответственные за видимое загрязнение жидкости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Фильтрующий материал: нерастворимый в воде, не связывающий содержащиеся в ней химические вещества. Песок, гравий, решетки с различными размерами ячеек, ткань, емкости с отверстиями и т.д. – все это может выступать в качестве механического фильтра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Физико-химический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Органические вещества, хлор и его производные – все, что обусловливает неприятный вкус, запах и цвет воды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Яркий представитель – активированный уголь, имеющий поверхность огромной площади. Очистка проводится по двум механизмам: адсорбция (удаление органики) и каталитическое окисление (удаление хлора)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Ионообменный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Железо, марганец, кальций и магний (соли жесткости) – вещества, отвечающие за характерный металлический привкус и образование накипи в водонагревательном оборудовании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Основным материалом являются ионообменные смолы, проходя через которые ионы железа, марганца, кальция и магния связываются с комплексом смолы, замещая в ней ионы натрия (вместо одного получаем другое). Процесс обратим, что позволяет восстанавливать свойства ионообменной смолы, пропуская через нее насыщенный раствор поваренной соли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Обратный осмос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Все, кроме воды и растворенного в ней воздуха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Сердце установки – обратноосмотическая мембрана, обладающая свойством полупроницаемости. Однако для ее работы нужно давление от 2 атмосфер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0384EFCA-3A46-415A-8B33-E9C229C53119}" vid="{0CE95478-5DBE-4B1B-BD47-815DE62019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 1</Template>
  <TotalTime>430</TotalTime>
  <Words>970</Words>
  <Application>Microsoft Office PowerPoint</Application>
  <PresentationFormat>Произвольный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вода 1</vt:lpstr>
      <vt:lpstr>Кувшин – фильтр «УЧкудук»  Направление: естественнонауное</vt:lpstr>
      <vt:lpstr>Сначала мы всё очищаем при помощи воды,  затем мы очищаем воду.</vt:lpstr>
      <vt:lpstr>Презентация PowerPoint</vt:lpstr>
      <vt:lpstr>Презентация PowerPoint</vt:lpstr>
      <vt:lpstr>Презентация PowerPoint</vt:lpstr>
      <vt:lpstr>Методы исследования:  </vt:lpstr>
      <vt:lpstr>Социологический опрос – анкетирование учащихся и учителей ГОУ ЛНР ССШ № 2   «Какую воду вы пьете чаще всего?»</vt:lpstr>
      <vt:lpstr> Изучение состояний и свойств воды   </vt:lpstr>
      <vt:lpstr>Изучение способов очистки воды Способ продвижения воды – это предварительное заполнение  всех рытвин и канав, встречающихся на пути,  а уж потом дальнейшее продвижение вперед… Фэн Цзицай</vt:lpstr>
      <vt:lpstr>Изготовление экспериментальной разработки «Кувшин –фильтр «УЧкудук»» в домашних условиях</vt:lpstr>
      <vt:lpstr>Алгоритм работы по подготовке и сбору пятиступенчатого кувшина-фильтра «УЧкудук» </vt:lpstr>
      <vt:lpstr>Экспериментальное доказательство улучшенных органолептических показателей воды</vt:lpstr>
      <vt:lpstr>Презентация PowerPoint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User</dc:creator>
  <cp:lastModifiedBy>User</cp:lastModifiedBy>
  <cp:revision>50</cp:revision>
  <dcterms:created xsi:type="dcterms:W3CDTF">2016-12-17T12:32:52Z</dcterms:created>
  <dcterms:modified xsi:type="dcterms:W3CDTF">2023-11-29T11:27:33Z</dcterms:modified>
</cp:coreProperties>
</file>