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5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НАТОФЕДО\Desktop\профессии\Семенюк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467544" y="332656"/>
            <a:ext cx="8256917" cy="61926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НАТОФЕДО</dc:creator>
  <cp:lastModifiedBy>НАТОФЕДО</cp:lastModifiedBy>
  <cp:revision>1</cp:revision>
  <dcterms:created xsi:type="dcterms:W3CDTF">2024-02-01T02:40:51Z</dcterms:created>
  <dcterms:modified xsi:type="dcterms:W3CDTF">2024-02-01T02:42:41Z</dcterms:modified>
</cp:coreProperties>
</file>