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IMG_07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1294304" y="1401519"/>
            <a:ext cx="6034617" cy="45259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2023-12-22T05:38:40Z</dcterms:created>
  <dcterms:modified xsi:type="dcterms:W3CDTF">2023-12-22T05:39:20Z</dcterms:modified>
</cp:coreProperties>
</file>