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07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4755324">
            <a:off x="1554691" y="1600200"/>
            <a:ext cx="603461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2023-12-22T05:41:58Z</dcterms:created>
  <dcterms:modified xsi:type="dcterms:W3CDTF">2023-12-22T05:42:29Z</dcterms:modified>
</cp:coreProperties>
</file>