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854" y="-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АТОФЕДО\Desktop\профессии\Куницин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343641" y="893338"/>
            <a:ext cx="6816757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НАТОФЕДО</dc:creator>
  <cp:lastModifiedBy>НАТОФЕДО</cp:lastModifiedBy>
  <cp:revision>1</cp:revision>
  <dcterms:created xsi:type="dcterms:W3CDTF">2024-02-01T02:47:00Z</dcterms:created>
  <dcterms:modified xsi:type="dcterms:W3CDTF">2024-02-01T02:48:41Z</dcterms:modified>
</cp:coreProperties>
</file>